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8" r:id="rId6"/>
    <p:sldId id="262" r:id="rId7"/>
    <p:sldId id="263" r:id="rId8"/>
    <p:sldId id="287" r:id="rId9"/>
    <p:sldId id="265" r:id="rId10"/>
    <p:sldId id="286" r:id="rId11"/>
    <p:sldId id="267" r:id="rId12"/>
    <p:sldId id="283" r:id="rId13"/>
    <p:sldId id="268" r:id="rId14"/>
    <p:sldId id="280" r:id="rId15"/>
    <p:sldId id="270" r:id="rId16"/>
    <p:sldId id="282" r:id="rId17"/>
    <p:sldId id="272" r:id="rId18"/>
    <p:sldId id="274" r:id="rId19"/>
    <p:sldId id="275" r:id="rId20"/>
    <p:sldId id="276" r:id="rId21"/>
    <p:sldId id="284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33ECE-FF2E-D640-917C-05AEDEFC79E7}" v="1" dt="2025-10-31T20:58:25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ED55-A811-B33D-5A20-413250442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45CA2-F1F0-C61D-4D53-DC99131FC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6044D-EBE3-7619-FC1F-C28C394A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EA0C-07D3-F33B-C72C-D6A981C8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07B1-1C90-2954-59A9-B6392889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5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4AA7-F19F-AD7C-6D57-4A171193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4FCFD-8F5C-57BE-B145-BBD2017B6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C4DE5-B668-BB59-1F00-BCF978BA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7CF57-8711-27CA-5191-04DEF27F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F2C7F-DB1F-1C01-C7FA-E15BE8FE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5DA03-F7A9-E736-0E0B-770CBC3C1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F14CF-CBD8-A986-5370-AED94D541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CE0-4BCF-0AB5-7441-C3EA244D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AC914-F1CB-504D-3382-97AF2713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7536A-A128-661C-0E92-CE24085C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C313-7ECE-50B4-CD63-6D30C598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3E79-B963-EDFE-8F4C-3169E619F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B911C-275D-DE5A-54E0-612464A82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F3D42-DBF5-50D4-F982-A763C03B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1F455-44DE-6749-CAD5-6E0711A2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6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C8C1-2B4C-E1D9-2361-3808FEAE0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0720D-A0B3-7B19-8DE0-C2E4C8075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32249-E1BA-C3E6-2B74-B5F5DB79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D5953-318A-18A7-8E3D-28094B29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AAB61-E52F-C5D4-B658-CEE4725C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3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904B-B8BD-22B8-FABB-17B21BA65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14E7-4B93-6004-31AD-D9DA9AD92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39269-2A72-B262-0FB0-F820363B4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0D38B-4FB1-B9AE-F382-FD5B70B5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138CD-1A8A-FAB3-733D-686F0616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2A237-C574-3F81-B655-373D85BF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4A31-3C1D-2084-BC7F-A1657E40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3810F-0EA4-6521-693A-D6167EB42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0A255-AD61-B6B5-856B-0541A1D57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48135-B7E2-45CC-37E7-C8F173AF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C428A0-5AA0-47B5-BC2D-FDDAFA2A6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25F0E-FB60-9C43-EC9B-6820753F1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CCE62-6757-FFBC-F022-A95820481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8B8E35-DA1A-3E2D-8425-BAED6803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ABE6-3B09-379E-E3FD-B1272C99D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D8B78-B8CE-C67E-CB00-C2F99662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97430-1887-5CF0-440B-E2300B6F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604E6-9085-BE22-5218-2AAAA3E7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1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565BE-FF22-7330-3AC9-870A57F1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BC967-0FAC-7254-DE09-BE20696A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50A96-44D8-621A-F56C-BB8E0590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82C87-2A99-76BA-A07A-BBF74F09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01A5C-1230-7454-EFDF-7191BBCF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CDB99-35A5-ED2C-8992-6939636DB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7631D-28FC-BD2D-B4FC-BFBBB81B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27907-4FF5-2905-E5EA-402FF2A3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FF8FB-6438-3479-D5B3-A861EE7E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8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ED71-A6E4-4E22-8D01-EBF82B86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15078-3235-F35A-00B1-268CE4BC8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E60D6-2CBD-7308-6491-E28D59914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A360-11D6-0F2D-5C6E-7CE1A4319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07857-E5AF-8488-4B2A-2FF0188D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05503-45FE-2883-51D9-1EAB3602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6CBE5-A050-8165-614B-435D72CA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2922E-A946-A4EA-5110-085352C86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1429-8030-BFFE-42F8-3A6B94FCA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130C11-A850-4611-8E31-9F10406409D5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5DCA3-3282-011F-1796-9358E064F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46513-F1EB-59A2-B071-84803F7D5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3EC72F-CACD-4896-A1E1-71CAC853E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29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1_Image_0001">
            <a:extLst>
              <a:ext uri="{FF2B5EF4-FFF2-40B4-BE49-F238E27FC236}">
                <a16:creationId xmlns:a16="http://schemas.microsoft.com/office/drawing/2014/main" id="{E94EE7B3-1531-E53A-513D-2D9E6C8953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7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imple method&#10;&#10;AI-generated content may be incorrect.">
            <a:extLst>
              <a:ext uri="{FF2B5EF4-FFF2-40B4-BE49-F238E27FC236}">
                <a16:creationId xmlns:a16="http://schemas.microsoft.com/office/drawing/2014/main" id="{92E0E7F5-BE3B-AF09-154F-C6C48FB23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42"/>
            <a:ext cx="12192000" cy="69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1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11_Image_0001">
            <a:extLst>
              <a:ext uri="{FF2B5EF4-FFF2-40B4-BE49-F238E27FC236}">
                <a16:creationId xmlns:a16="http://schemas.microsoft.com/office/drawing/2014/main" id="{5F3C4464-AC37-E886-F770-95EA4A603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0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AI-generated content may be incorrect.">
            <a:extLst>
              <a:ext uri="{FF2B5EF4-FFF2-40B4-BE49-F238E27FC236}">
                <a16:creationId xmlns:a16="http://schemas.microsoft.com/office/drawing/2014/main" id="{D4714375-B131-E298-69E7-BEFAF68D5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1"/>
            <a:ext cx="12404558" cy="69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9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12_Image_0001">
            <a:extLst>
              <a:ext uri="{FF2B5EF4-FFF2-40B4-BE49-F238E27FC236}">
                <a16:creationId xmlns:a16="http://schemas.microsoft.com/office/drawing/2014/main" id="{DE664AEA-A87B-70AA-F122-2E80A205E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chart with text and numbers&#10;&#10;AI-generated content may be incorrect.">
            <a:extLst>
              <a:ext uri="{FF2B5EF4-FFF2-40B4-BE49-F238E27FC236}">
                <a16:creationId xmlns:a16="http://schemas.microsoft.com/office/drawing/2014/main" id="{DE138A49-13A3-6EE1-328C-E04100E25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0"/>
            <a:ext cx="12192000" cy="68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14_Image_0001">
            <a:extLst>
              <a:ext uri="{FF2B5EF4-FFF2-40B4-BE49-F238E27FC236}">
                <a16:creationId xmlns:a16="http://schemas.microsoft.com/office/drawing/2014/main" id="{90304900-2DFD-D2C1-5A47-1AF5B724F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cards&#10;&#10;AI-generated content may be incorrect.">
            <a:extLst>
              <a:ext uri="{FF2B5EF4-FFF2-40B4-BE49-F238E27FC236}">
                <a16:creationId xmlns:a16="http://schemas.microsoft.com/office/drawing/2014/main" id="{9F11D72E-76E9-D79C-0C42-C17C5E55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8"/>
            <a:ext cx="12192000" cy="68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5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16_Image_0001">
            <a:extLst>
              <a:ext uri="{FF2B5EF4-FFF2-40B4-BE49-F238E27FC236}">
                <a16:creationId xmlns:a16="http://schemas.microsoft.com/office/drawing/2014/main" id="{59D2018E-2F5E-7E91-77A1-1ED920859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66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18_Image_0001">
            <a:extLst>
              <a:ext uri="{FF2B5EF4-FFF2-40B4-BE49-F238E27FC236}">
                <a16:creationId xmlns:a16="http://schemas.microsoft.com/office/drawing/2014/main" id="{7388017D-5DC9-FB77-0B1C-A61C6745BD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0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19_Image_0001">
            <a:extLst>
              <a:ext uri="{FF2B5EF4-FFF2-40B4-BE49-F238E27FC236}">
                <a16:creationId xmlns:a16="http://schemas.microsoft.com/office/drawing/2014/main" id="{2FA3379E-2EC9-EA3E-7DA5-CC43C308D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2_Image_0001">
            <a:extLst>
              <a:ext uri="{FF2B5EF4-FFF2-40B4-BE49-F238E27FC236}">
                <a16:creationId xmlns:a16="http://schemas.microsoft.com/office/drawing/2014/main" id="{B177F899-DFAD-86D6-A2E6-CD1B8A2471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33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20_Image_0001">
            <a:extLst>
              <a:ext uri="{FF2B5EF4-FFF2-40B4-BE49-F238E27FC236}">
                <a16:creationId xmlns:a16="http://schemas.microsoft.com/office/drawing/2014/main" id="{89A6903E-865D-ABB7-9D4D-BEAA66A85D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9F1684-954F-4184-D73A-6F6679AC9167}"/>
              </a:ext>
            </a:extLst>
          </p:cNvPr>
          <p:cNvSpPr txBox="1"/>
          <p:nvPr/>
        </p:nvSpPr>
        <p:spPr>
          <a:xfrm>
            <a:off x="3978443" y="2610853"/>
            <a:ext cx="7964904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0" dirty="0"/>
              <a:t>Add Slides for local Events Here</a:t>
            </a:r>
          </a:p>
        </p:txBody>
      </p:sp>
    </p:spTree>
    <p:extLst>
      <p:ext uri="{BB962C8B-B14F-4D97-AF65-F5344CB8AC3E}">
        <p14:creationId xmlns:p14="http://schemas.microsoft.com/office/powerpoint/2010/main" val="238611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3_Image_0001">
            <a:extLst>
              <a:ext uri="{FF2B5EF4-FFF2-40B4-BE49-F238E27FC236}">
                <a16:creationId xmlns:a16="http://schemas.microsoft.com/office/drawing/2014/main" id="{9D8252DF-BC93-06EF-D999-F0D0C4AE9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9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4_Image_0001">
            <a:extLst>
              <a:ext uri="{FF2B5EF4-FFF2-40B4-BE49-F238E27FC236}">
                <a16:creationId xmlns:a16="http://schemas.microsoft.com/office/drawing/2014/main" id="{D556C886-BDD0-7CBB-82F7-DFC7356B6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8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hotos of people&#10;&#10;AI-generated content may be incorrect.">
            <a:extLst>
              <a:ext uri="{FF2B5EF4-FFF2-40B4-BE49-F238E27FC236}">
                <a16:creationId xmlns:a16="http://schemas.microsoft.com/office/drawing/2014/main" id="{9F8E77D4-2FEC-22EF-D349-7CE53981E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8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6_Image_0001">
            <a:extLst>
              <a:ext uri="{FF2B5EF4-FFF2-40B4-BE49-F238E27FC236}">
                <a16:creationId xmlns:a16="http://schemas.microsoft.com/office/drawing/2014/main" id="{9F95F271-EE13-43CD-102E-4EC534A02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1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7_Image_0001">
            <a:extLst>
              <a:ext uri="{FF2B5EF4-FFF2-40B4-BE49-F238E27FC236}">
                <a16:creationId xmlns:a16="http://schemas.microsoft.com/office/drawing/2014/main" id="{7FFC7F0C-675A-38F5-6287-6FAE83929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2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in suits&#10;&#10;AI-generated content may be incorrect.">
            <a:extLst>
              <a:ext uri="{FF2B5EF4-FFF2-40B4-BE49-F238E27FC236}">
                <a16:creationId xmlns:a16="http://schemas.microsoft.com/office/drawing/2014/main" id="{A23D0373-FD27-DA3A-28FE-036ED2B9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3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Presentation Final_Page_09_Image_0001">
            <a:extLst>
              <a:ext uri="{FF2B5EF4-FFF2-40B4-BE49-F238E27FC236}">
                <a16:creationId xmlns:a16="http://schemas.microsoft.com/office/drawing/2014/main" id="{4336AB7D-35F9-71E2-9850-DF2F1068D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73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</Words>
  <Application>Microsoft Macintosh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Dawydchak</dc:creator>
  <cp:lastModifiedBy>Holly Roush</cp:lastModifiedBy>
  <cp:revision>5</cp:revision>
  <dcterms:created xsi:type="dcterms:W3CDTF">2025-10-17T15:05:09Z</dcterms:created>
  <dcterms:modified xsi:type="dcterms:W3CDTF">2025-10-31T20:58:50Z</dcterms:modified>
</cp:coreProperties>
</file>